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/>
          <p:nvPr/>
        </p:nvSpPr>
        <p:spPr>
          <a:xfrm>
            <a:off x="291700" y="347800"/>
            <a:ext cx="2995800" cy="29844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/>
          <p:nvPr/>
        </p:nvSpPr>
        <p:spPr>
          <a:xfrm>
            <a:off x="3074100" y="1992425"/>
            <a:ext cx="2995800" cy="29844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13"/>
          <p:cNvSpPr/>
          <p:nvPr/>
        </p:nvSpPr>
        <p:spPr>
          <a:xfrm>
            <a:off x="6069900" y="347800"/>
            <a:ext cx="2995800" cy="29844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3"/>
          <p:cNvSpPr txBox="1"/>
          <p:nvPr/>
        </p:nvSpPr>
        <p:spPr>
          <a:xfrm>
            <a:off x="1546450" y="2917100"/>
            <a:ext cx="6954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</a:t>
            </a:r>
            <a:r>
              <a:rPr lang="en"/>
              <a:t>r (10)</a:t>
            </a:r>
            <a:endParaRPr/>
          </a:p>
        </p:txBody>
      </p:sp>
      <p:sp>
        <p:nvSpPr>
          <p:cNvPr id="58" name="Google Shape;58;p13"/>
          <p:cNvSpPr txBox="1"/>
          <p:nvPr/>
        </p:nvSpPr>
        <p:spPr>
          <a:xfrm rot="2700000">
            <a:off x="676799" y="2632849"/>
            <a:ext cx="734401" cy="35935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ct (1)</a:t>
            </a:r>
            <a:endParaRPr/>
          </a:p>
        </p:txBody>
      </p:sp>
      <p:sp>
        <p:nvSpPr>
          <p:cNvPr id="59" name="Google Shape;59;p13"/>
          <p:cNvSpPr txBox="1"/>
          <p:nvPr/>
        </p:nvSpPr>
        <p:spPr>
          <a:xfrm rot="5400000">
            <a:off x="191084" y="1765696"/>
            <a:ext cx="7101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</a:t>
            </a:r>
            <a:r>
              <a:rPr lang="en"/>
              <a:t>m (2)</a:t>
            </a:r>
            <a:endParaRPr/>
          </a:p>
        </p:txBody>
      </p:sp>
      <p:sp>
        <p:nvSpPr>
          <p:cNvPr id="60" name="Google Shape;60;p13"/>
          <p:cNvSpPr txBox="1"/>
          <p:nvPr/>
        </p:nvSpPr>
        <p:spPr>
          <a:xfrm rot="8100000">
            <a:off x="430630" y="827166"/>
            <a:ext cx="764524" cy="35892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bk (-4)</a:t>
            </a:r>
            <a:endParaRPr/>
          </a:p>
        </p:txBody>
      </p:sp>
      <p:sp>
        <p:nvSpPr>
          <p:cNvPr id="61" name="Google Shape;61;p13"/>
          <p:cNvSpPr txBox="1"/>
          <p:nvPr/>
        </p:nvSpPr>
        <p:spPr>
          <a:xfrm rot="10800000">
            <a:off x="1367450" y="423125"/>
            <a:ext cx="7755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tr</a:t>
            </a:r>
            <a:r>
              <a:rPr lang="en"/>
              <a:t>ck (2)</a:t>
            </a:r>
            <a:endParaRPr/>
          </a:p>
        </p:txBody>
      </p:sp>
      <p:sp>
        <p:nvSpPr>
          <p:cNvPr id="62" name="Google Shape;62;p13"/>
          <p:cNvSpPr txBox="1"/>
          <p:nvPr/>
        </p:nvSpPr>
        <p:spPr>
          <a:xfrm rot="-8100000">
            <a:off x="2182420" y="792660"/>
            <a:ext cx="983868" cy="35892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knckl (-3)</a:t>
            </a:r>
            <a:endParaRPr/>
          </a:p>
        </p:txBody>
      </p:sp>
      <p:sp>
        <p:nvSpPr>
          <p:cNvPr id="63" name="Google Shape;63;p13"/>
          <p:cNvSpPr txBox="1"/>
          <p:nvPr/>
        </p:nvSpPr>
        <p:spPr>
          <a:xfrm rot="-2700000">
            <a:off x="2256040" y="2563767"/>
            <a:ext cx="697066" cy="35892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</a:t>
            </a:r>
            <a:r>
              <a:rPr lang="en"/>
              <a:t>rst (2)</a:t>
            </a:r>
            <a:endParaRPr/>
          </a:p>
        </p:txBody>
      </p:sp>
      <p:sp>
        <p:nvSpPr>
          <p:cNvPr id="64" name="Google Shape;64;p13"/>
          <p:cNvSpPr txBox="1"/>
          <p:nvPr/>
        </p:nvSpPr>
        <p:spPr>
          <a:xfrm rot="2700000">
            <a:off x="3441717" y="4236349"/>
            <a:ext cx="777676" cy="35935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</a:t>
            </a:r>
            <a:r>
              <a:rPr lang="en"/>
              <a:t>rck (3)</a:t>
            </a:r>
            <a:endParaRPr/>
          </a:p>
        </p:txBody>
      </p:sp>
      <p:sp>
        <p:nvSpPr>
          <p:cNvPr id="65" name="Google Shape;65;p13"/>
          <p:cNvSpPr txBox="1"/>
          <p:nvPr/>
        </p:nvSpPr>
        <p:spPr>
          <a:xfrm rot="5400000">
            <a:off x="2909800" y="3416300"/>
            <a:ext cx="9087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</a:t>
            </a:r>
            <a:r>
              <a:rPr lang="en"/>
              <a:t>ght (10)</a:t>
            </a:r>
            <a:endParaRPr/>
          </a:p>
        </p:txBody>
      </p:sp>
      <p:sp>
        <p:nvSpPr>
          <p:cNvPr id="66" name="Google Shape;66;p13"/>
          <p:cNvSpPr txBox="1"/>
          <p:nvPr/>
        </p:nvSpPr>
        <p:spPr>
          <a:xfrm rot="8100000">
            <a:off x="3248643" y="2462129"/>
            <a:ext cx="764524" cy="35892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fsh (-1)</a:t>
            </a:r>
            <a:endParaRPr/>
          </a:p>
        </p:txBody>
      </p:sp>
      <p:sp>
        <p:nvSpPr>
          <p:cNvPr id="67" name="Google Shape;67;p13"/>
          <p:cNvSpPr txBox="1"/>
          <p:nvPr/>
        </p:nvSpPr>
        <p:spPr>
          <a:xfrm rot="10800000">
            <a:off x="4185502" y="2058100"/>
            <a:ext cx="7848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br (13)</a:t>
            </a:r>
            <a:endParaRPr/>
          </a:p>
        </p:txBody>
      </p:sp>
      <p:sp>
        <p:nvSpPr>
          <p:cNvPr id="68" name="Google Shape;68;p13"/>
          <p:cNvSpPr txBox="1"/>
          <p:nvPr/>
        </p:nvSpPr>
        <p:spPr>
          <a:xfrm rot="-8100000">
            <a:off x="5064585" y="2348351"/>
            <a:ext cx="697066" cy="35892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</a:t>
            </a:r>
            <a:r>
              <a:rPr lang="en"/>
              <a:t>m (1)</a:t>
            </a:r>
            <a:endParaRPr/>
          </a:p>
        </p:txBody>
      </p:sp>
      <p:sp>
        <p:nvSpPr>
          <p:cNvPr id="69" name="Google Shape;69;p13"/>
          <p:cNvSpPr txBox="1"/>
          <p:nvPr/>
        </p:nvSpPr>
        <p:spPr>
          <a:xfrm rot="-2700000">
            <a:off x="5074052" y="4198729"/>
            <a:ext cx="697066" cy="35892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</a:t>
            </a:r>
            <a:r>
              <a:rPr lang="en"/>
              <a:t>st (8)</a:t>
            </a:r>
            <a:endParaRPr/>
          </a:p>
        </p:txBody>
      </p:sp>
      <p:sp>
        <p:nvSpPr>
          <p:cNvPr id="70" name="Google Shape;70;p13"/>
          <p:cNvSpPr txBox="1"/>
          <p:nvPr/>
        </p:nvSpPr>
        <p:spPr>
          <a:xfrm rot="-5400000">
            <a:off x="5409738" y="3207688"/>
            <a:ext cx="6969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nd (9)</a:t>
            </a:r>
            <a:endParaRPr/>
          </a:p>
        </p:txBody>
      </p:sp>
      <p:sp>
        <p:nvSpPr>
          <p:cNvPr id="71" name="Google Shape;71;p13"/>
          <p:cNvSpPr txBox="1"/>
          <p:nvPr/>
        </p:nvSpPr>
        <p:spPr>
          <a:xfrm>
            <a:off x="7421200" y="2907450"/>
            <a:ext cx="6252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</a:t>
            </a:r>
            <a:r>
              <a:rPr lang="en"/>
              <a:t>d (1)</a:t>
            </a:r>
            <a:endParaRPr/>
          </a:p>
        </p:txBody>
      </p:sp>
      <p:sp>
        <p:nvSpPr>
          <p:cNvPr id="72" name="Google Shape;72;p13"/>
          <p:cNvSpPr txBox="1"/>
          <p:nvPr/>
        </p:nvSpPr>
        <p:spPr>
          <a:xfrm rot="5400000">
            <a:off x="6015734" y="1756034"/>
            <a:ext cx="7101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</a:t>
            </a:r>
            <a:r>
              <a:rPr lang="en"/>
              <a:t>ll (-5)</a:t>
            </a:r>
            <a:endParaRPr/>
          </a:p>
        </p:txBody>
      </p:sp>
      <p:sp>
        <p:nvSpPr>
          <p:cNvPr id="73" name="Google Shape;73;p13"/>
          <p:cNvSpPr txBox="1"/>
          <p:nvPr/>
        </p:nvSpPr>
        <p:spPr>
          <a:xfrm rot="8100000">
            <a:off x="6255280" y="817504"/>
            <a:ext cx="764524" cy="35892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</a:t>
            </a:r>
            <a:r>
              <a:rPr lang="en"/>
              <a:t>tp (1)</a:t>
            </a:r>
            <a:endParaRPr/>
          </a:p>
        </p:txBody>
      </p:sp>
      <p:sp>
        <p:nvSpPr>
          <p:cNvPr id="74" name="Google Shape;74;p13"/>
          <p:cNvSpPr txBox="1"/>
          <p:nvPr/>
        </p:nvSpPr>
        <p:spPr>
          <a:xfrm rot="10800000">
            <a:off x="7192175" y="413475"/>
            <a:ext cx="8565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bns (-6)</a:t>
            </a:r>
            <a:endParaRPr/>
          </a:p>
        </p:txBody>
      </p:sp>
      <p:sp>
        <p:nvSpPr>
          <p:cNvPr id="75" name="Google Shape;75;p13"/>
          <p:cNvSpPr txBox="1"/>
          <p:nvPr/>
        </p:nvSpPr>
        <p:spPr>
          <a:xfrm rot="-8100000">
            <a:off x="8058493" y="734287"/>
            <a:ext cx="783616" cy="35892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nt (7)</a:t>
            </a:r>
            <a:endParaRPr/>
          </a:p>
        </p:txBody>
      </p:sp>
      <p:sp>
        <p:nvSpPr>
          <p:cNvPr id="76" name="Google Shape;76;p13"/>
          <p:cNvSpPr txBox="1"/>
          <p:nvPr/>
        </p:nvSpPr>
        <p:spPr>
          <a:xfrm rot="-2700000">
            <a:off x="8072056" y="2533257"/>
            <a:ext cx="756039" cy="358927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</a:t>
            </a:r>
            <a:r>
              <a:rPr lang="en"/>
              <a:t>rd (6)</a:t>
            </a:r>
            <a:endParaRPr/>
          </a:p>
        </p:txBody>
      </p:sp>
      <p:sp>
        <p:nvSpPr>
          <p:cNvPr id="77" name="Google Shape;77;p13"/>
          <p:cNvSpPr txBox="1"/>
          <p:nvPr/>
        </p:nvSpPr>
        <p:spPr>
          <a:xfrm rot="-5400000">
            <a:off x="8356825" y="1622727"/>
            <a:ext cx="816000" cy="359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</a:t>
            </a:r>
            <a:r>
              <a:rPr lang="en"/>
              <a:t>rft (12)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